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  <p:sldId id="804" r:id="rId22"/>
    <p:sldId id="805" r:id="rId23"/>
    <p:sldId id="806" r:id="rId24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59"/>
        <p:guide orient="horz" pos="97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4" Type="http://schemas.openxmlformats.org/officeDocument/2006/relationships/image" Target="../media/image7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2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1.xml"/><Relationship Id="rId5" Type="http://schemas.openxmlformats.org/officeDocument/2006/relationships/image" Target="../media/image31.png"/><Relationship Id="rId4" Type="http://schemas.openxmlformats.org/officeDocument/2006/relationships/image" Target="../media/image7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0.xml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4248785" y="3170555"/>
            <a:ext cx="3202305" cy="37719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宁夏高等教育自学考试网络助学平台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07975" y="751840"/>
            <a:ext cx="225933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夏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APP综合测验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866775"/>
            <a:ext cx="1908810" cy="41173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1549400"/>
            <a:ext cx="1957705" cy="330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240" y="1550670"/>
            <a:ext cx="2069465" cy="3307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75" y="1549400"/>
            <a:ext cx="2053590" cy="3308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885" y="859790"/>
            <a:ext cx="21596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”点击进去后的“查看得分”选项查看，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成绩”内点击查看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，如图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71310" y="361759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685" y="1171575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右箭头 3"/>
          <p:cNvSpPr/>
          <p:nvPr/>
        </p:nvSpPr>
        <p:spPr>
          <a:xfrm rot="20580000">
            <a:off x="4674235" y="2180590"/>
            <a:ext cx="650240" cy="18415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020000">
            <a:off x="4715510" y="3517900"/>
            <a:ext cx="624205" cy="15748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0" y="760095"/>
            <a:ext cx="1320800" cy="21488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70" y="2980690"/>
            <a:ext cx="1321435" cy="209423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32" name="右箭头 31"/>
          <p:cNvSpPr/>
          <p:nvPr/>
        </p:nvSpPr>
        <p:spPr>
          <a:xfrm>
            <a:off x="6671310" y="208978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035" y="991870"/>
            <a:ext cx="2014220" cy="3448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综合测验注意事项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76955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①安卓、苹果手机设置免打扰模式，以免考试过程中因来电失去一次考试机会。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②考试过程中会不定时进行人脸识别，请确保本人参加考试，否则视为无效成绩。人脸识别过程中注意保护个人隐私。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③考试过程中不能打开其他窗口、不能熄屏、锁屏，（包括屏幕自动关闭）若退出考试页面，系统自动默认占用一次考试机会。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④本次考试时间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60分钟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，请注意合理安排考试时间。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⑤每门课程有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考试机会，取最高分计入综合测验成绩请考生在规定的时间内完成综合测验。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⑥若考试过程中考试系统出现问题，无法解决。请即时拨打：客服电话 4008135555。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376420" y="133350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376694" y="1917077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376878" y="245881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376878" y="298967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综合测验注意事项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-应急措施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66306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考生无法登陆帐号（密码错误、帐户锁定、站点选择）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密码错误 ：APP 找回/在线客服/客服电话/；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：联系在线客服解锁；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：拨打客服电话：4008135555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考生人脸无法录入识别，请重新录入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调整角度，尽量避免反光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考生首次人脸识别录入太快，导致模糊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及时告知系统管理人员，在后台操作解绑人脸， 重新录入人脸识别即可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考生无法提交试卷或者提交后成绩显示为0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系统管理人员核查处理；客服电话：4008135555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考生在考试期间，若有异常退出无法考试无成绩的。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考生手机截图提交说明至网络助学平台邮箱,待审核通过后可申请补考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73735" y="332994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23570" y="1341755"/>
            <a:ext cx="73907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615" y="3006090"/>
            <a:ext cx="1704975" cy="1733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省份站点选择“宁夏”。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55" y="1014095"/>
            <a:ext cx="1830705" cy="3943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30" y="884555"/>
            <a:ext cx="2048510" cy="39477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1654</Words>
  <Application>WPS 演示</Application>
  <PresentationFormat/>
  <Paragraphs>140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868</cp:revision>
  <dcterms:created xsi:type="dcterms:W3CDTF">2016-06-07T15:36:00Z</dcterms:created>
  <dcterms:modified xsi:type="dcterms:W3CDTF">2023-04-11T02:26:39Z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19D7E7A2DF6B4E34817D076F4278CFB4</vt:lpwstr>
  </property>
</Properties>
</file>